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2" r:id="rId5"/>
    <p:sldId id="275" r:id="rId6"/>
    <p:sldId id="276" r:id="rId7"/>
    <p:sldId id="277" r:id="rId8"/>
    <p:sldId id="279" r:id="rId9"/>
    <p:sldId id="293" r:id="rId10"/>
    <p:sldId id="296" r:id="rId11"/>
    <p:sldId id="295" r:id="rId12"/>
    <p:sldId id="300" r:id="rId13"/>
    <p:sldId id="297" r:id="rId14"/>
    <p:sldId id="299" r:id="rId15"/>
    <p:sldId id="298" r:id="rId16"/>
    <p:sldId id="28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BEFE4F-0BC9-4F98-8272-4B8CC95FB605}">
          <p14:sldIdLst>
            <p14:sldId id="292"/>
            <p14:sldId id="275"/>
            <p14:sldId id="276"/>
            <p14:sldId id="277"/>
            <p14:sldId id="279"/>
            <p14:sldId id="293"/>
            <p14:sldId id="296"/>
            <p14:sldId id="295"/>
            <p14:sldId id="300"/>
            <p14:sldId id="297"/>
            <p14:sldId id="299"/>
            <p14:sldId id="29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1D8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24856-D98E-45FC-880A-11CC004E3D88}" v="1" dt="2024-02-13T12:09:29.905"/>
    <p1510:client id="{999C9A29-02FC-4EB9-9803-E6CB177E8C7E}" v="316" dt="2024-02-13T13:00:50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5634"/>
  </p:normalViewPr>
  <p:slideViewPr>
    <p:cSldViewPr snapToGrid="0" showGuides="1">
      <p:cViewPr varScale="1">
        <p:scale>
          <a:sx n="86" d="100"/>
          <a:sy n="86" d="100"/>
        </p:scale>
        <p:origin x="156" y="12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Mary Binu1" userId="197a4ede-7614-4179-a1d0-28b31d334b6a" providerId="ADAL" clId="{999C9A29-02FC-4EB9-9803-E6CB177E8C7E}"/>
    <pc:docChg chg="undo custSel addSld delSld modSld modSection">
      <pc:chgData name="Ann Mary Binu1" userId="197a4ede-7614-4179-a1d0-28b31d334b6a" providerId="ADAL" clId="{999C9A29-02FC-4EB9-9803-E6CB177E8C7E}" dt="2024-02-13T13:00:50.228" v="518" actId="1076"/>
      <pc:docMkLst>
        <pc:docMk/>
      </pc:docMkLst>
      <pc:sldChg chg="modSp mod">
        <pc:chgData name="Ann Mary Binu1" userId="197a4ede-7614-4179-a1d0-28b31d334b6a" providerId="ADAL" clId="{999C9A29-02FC-4EB9-9803-E6CB177E8C7E}" dt="2024-02-13T13:00:05.104" v="517" actId="255"/>
        <pc:sldMkLst>
          <pc:docMk/>
          <pc:sldMk cId="2775535166" sldId="275"/>
        </pc:sldMkLst>
        <pc:spChg chg="mod">
          <ac:chgData name="Ann Mary Binu1" userId="197a4ede-7614-4179-a1d0-28b31d334b6a" providerId="ADAL" clId="{999C9A29-02FC-4EB9-9803-E6CB177E8C7E}" dt="2024-02-13T13:00:05.104" v="517" actId="255"/>
          <ac:spMkLst>
            <pc:docMk/>
            <pc:sldMk cId="2775535166" sldId="275"/>
            <ac:spMk id="19" creationId="{5DF64211-DCD8-B458-DBD2-EBDA7AE3396F}"/>
          </ac:spMkLst>
        </pc:spChg>
      </pc:sldChg>
      <pc:sldChg chg="mod modShow">
        <pc:chgData name="Ann Mary Binu1" userId="197a4ede-7614-4179-a1d0-28b31d334b6a" providerId="ADAL" clId="{999C9A29-02FC-4EB9-9803-E6CB177E8C7E}" dt="2024-02-13T12:16:40.300" v="2" actId="729"/>
        <pc:sldMkLst>
          <pc:docMk/>
          <pc:sldMk cId="2519727083" sldId="295"/>
        </pc:sldMkLst>
      </pc:sldChg>
      <pc:sldChg chg="modSp">
        <pc:chgData name="Ann Mary Binu1" userId="197a4ede-7614-4179-a1d0-28b31d334b6a" providerId="ADAL" clId="{999C9A29-02FC-4EB9-9803-E6CB177E8C7E}" dt="2024-02-13T13:00:50.228" v="518" actId="1076"/>
        <pc:sldMkLst>
          <pc:docMk/>
          <pc:sldMk cId="2362543932" sldId="297"/>
        </pc:sldMkLst>
        <pc:picChg chg="mod">
          <ac:chgData name="Ann Mary Binu1" userId="197a4ede-7614-4179-a1d0-28b31d334b6a" providerId="ADAL" clId="{999C9A29-02FC-4EB9-9803-E6CB177E8C7E}" dt="2024-02-13T13:00:50.228" v="518" actId="1076"/>
          <ac:picMkLst>
            <pc:docMk/>
            <pc:sldMk cId="2362543932" sldId="297"/>
            <ac:picMk id="1036" creationId="{50A459A5-9E04-04CC-FD04-D268ECD5AFD5}"/>
          </ac:picMkLst>
        </pc:picChg>
      </pc:sldChg>
      <pc:sldChg chg="addSp delSp modSp new mod">
        <pc:chgData name="Ann Mary Binu1" userId="197a4ede-7614-4179-a1d0-28b31d334b6a" providerId="ADAL" clId="{999C9A29-02FC-4EB9-9803-E6CB177E8C7E}" dt="2024-02-13T12:58:22.915" v="515" actId="1076"/>
        <pc:sldMkLst>
          <pc:docMk/>
          <pc:sldMk cId="2566836335" sldId="300"/>
        </pc:sldMkLst>
        <pc:spChg chg="del">
          <ac:chgData name="Ann Mary Binu1" userId="197a4ede-7614-4179-a1d0-28b31d334b6a" providerId="ADAL" clId="{999C9A29-02FC-4EB9-9803-E6CB177E8C7E}" dt="2024-02-13T12:23:38.200" v="92" actId="478"/>
          <ac:spMkLst>
            <pc:docMk/>
            <pc:sldMk cId="2566836335" sldId="300"/>
            <ac:spMk id="2" creationId="{4D796D72-DF0B-C5FF-F06D-E09DDCD7C8BC}"/>
          </ac:spMkLst>
        </pc:spChg>
        <pc:spChg chg="del mod">
          <ac:chgData name="Ann Mary Binu1" userId="197a4ede-7614-4179-a1d0-28b31d334b6a" providerId="ADAL" clId="{999C9A29-02FC-4EB9-9803-E6CB177E8C7E}" dt="2024-02-13T12:23:40.043" v="93" actId="478"/>
          <ac:spMkLst>
            <pc:docMk/>
            <pc:sldMk cId="2566836335" sldId="300"/>
            <ac:spMk id="3" creationId="{04972848-6354-8F18-3005-D40564DEFB61}"/>
          </ac:spMkLst>
        </pc:spChg>
        <pc:spChg chg="del">
          <ac:chgData name="Ann Mary Binu1" userId="197a4ede-7614-4179-a1d0-28b31d334b6a" providerId="ADAL" clId="{999C9A29-02FC-4EB9-9803-E6CB177E8C7E}" dt="2024-02-13T12:23:42.453" v="94" actId="478"/>
          <ac:spMkLst>
            <pc:docMk/>
            <pc:sldMk cId="2566836335" sldId="300"/>
            <ac:spMk id="4" creationId="{E96CB906-87E4-7A3F-BE07-C32732EDB70E}"/>
          </ac:spMkLst>
        </pc:spChg>
        <pc:spChg chg="del">
          <ac:chgData name="Ann Mary Binu1" userId="197a4ede-7614-4179-a1d0-28b31d334b6a" providerId="ADAL" clId="{999C9A29-02FC-4EB9-9803-E6CB177E8C7E}" dt="2024-02-13T12:24:28.024" v="98" actId="478"/>
          <ac:spMkLst>
            <pc:docMk/>
            <pc:sldMk cId="2566836335" sldId="300"/>
            <ac:spMk id="5" creationId="{33BD41F9-B9E7-E7E6-F45D-44EDFE002E7E}"/>
          </ac:spMkLst>
        </pc:spChg>
        <pc:spChg chg="del">
          <ac:chgData name="Ann Mary Binu1" userId="197a4ede-7614-4179-a1d0-28b31d334b6a" providerId="ADAL" clId="{999C9A29-02FC-4EB9-9803-E6CB177E8C7E}" dt="2024-02-13T12:24:23.248" v="97" actId="478"/>
          <ac:spMkLst>
            <pc:docMk/>
            <pc:sldMk cId="2566836335" sldId="300"/>
            <ac:spMk id="6" creationId="{2A1532DC-4904-6B33-7931-375A122CE11E}"/>
          </ac:spMkLst>
        </pc:spChg>
        <pc:spChg chg="del mod">
          <ac:chgData name="Ann Mary Binu1" userId="197a4ede-7614-4179-a1d0-28b31d334b6a" providerId="ADAL" clId="{999C9A29-02FC-4EB9-9803-E6CB177E8C7E}" dt="2024-02-13T12:24:42.637" v="100" actId="478"/>
          <ac:spMkLst>
            <pc:docMk/>
            <pc:sldMk cId="2566836335" sldId="300"/>
            <ac:spMk id="7" creationId="{AADD0568-35A1-ED2F-84BC-AA02F21C3342}"/>
          </ac:spMkLst>
        </pc:spChg>
        <pc:spChg chg="mod">
          <ac:chgData name="Ann Mary Binu1" userId="197a4ede-7614-4179-a1d0-28b31d334b6a" providerId="ADAL" clId="{999C9A29-02FC-4EB9-9803-E6CB177E8C7E}" dt="2024-02-13T12:58:22.915" v="515" actId="1076"/>
          <ac:spMkLst>
            <pc:docMk/>
            <pc:sldMk cId="2566836335" sldId="300"/>
            <ac:spMk id="8" creationId="{6F49AF5E-8029-BC22-C729-4F6D8D0FE406}"/>
          </ac:spMkLst>
        </pc:spChg>
        <pc:spChg chg="del mod">
          <ac:chgData name="Ann Mary Binu1" userId="197a4ede-7614-4179-a1d0-28b31d334b6a" providerId="ADAL" clId="{999C9A29-02FC-4EB9-9803-E6CB177E8C7E}" dt="2024-02-13T12:23:50.029" v="95" actId="478"/>
          <ac:spMkLst>
            <pc:docMk/>
            <pc:sldMk cId="2566836335" sldId="300"/>
            <ac:spMk id="9" creationId="{20903303-0879-5495-8786-E07C6F93752A}"/>
          </ac:spMkLst>
        </pc:spChg>
        <pc:spChg chg="del">
          <ac:chgData name="Ann Mary Binu1" userId="197a4ede-7614-4179-a1d0-28b31d334b6a" providerId="ADAL" clId="{999C9A29-02FC-4EB9-9803-E6CB177E8C7E}" dt="2024-02-13T12:24:20.733" v="96" actId="478"/>
          <ac:spMkLst>
            <pc:docMk/>
            <pc:sldMk cId="2566836335" sldId="300"/>
            <ac:spMk id="10" creationId="{EBEC77C6-3380-DE74-7EC8-2D8CD4ECD3C0}"/>
          </ac:spMkLst>
        </pc:spChg>
        <pc:spChg chg="del">
          <ac:chgData name="Ann Mary Binu1" userId="197a4ede-7614-4179-a1d0-28b31d334b6a" providerId="ADAL" clId="{999C9A29-02FC-4EB9-9803-E6CB177E8C7E}" dt="2024-02-13T12:24:47.136" v="101" actId="478"/>
          <ac:spMkLst>
            <pc:docMk/>
            <pc:sldMk cId="2566836335" sldId="300"/>
            <ac:spMk id="11" creationId="{4744C980-4D59-08FB-4DE8-E3332D1A70C0}"/>
          </ac:spMkLst>
        </pc:spChg>
        <pc:spChg chg="add mod">
          <ac:chgData name="Ann Mary Binu1" userId="197a4ede-7614-4179-a1d0-28b31d334b6a" providerId="ADAL" clId="{999C9A29-02FC-4EB9-9803-E6CB177E8C7E}" dt="2024-02-13T12:57:55.210" v="512" actId="1076"/>
          <ac:spMkLst>
            <pc:docMk/>
            <pc:sldMk cId="2566836335" sldId="300"/>
            <ac:spMk id="14" creationId="{A9EC90FE-21FD-85A6-9FC8-0F2F48463AD3}"/>
          </ac:spMkLst>
        </pc:spChg>
        <pc:spChg chg="add mod">
          <ac:chgData name="Ann Mary Binu1" userId="197a4ede-7614-4179-a1d0-28b31d334b6a" providerId="ADAL" clId="{999C9A29-02FC-4EB9-9803-E6CB177E8C7E}" dt="2024-02-13T12:58:04.427" v="514" actId="1076"/>
          <ac:spMkLst>
            <pc:docMk/>
            <pc:sldMk cId="2566836335" sldId="300"/>
            <ac:spMk id="16" creationId="{8D9FEFA0-3824-320D-C9ED-5F7BF7EA97D3}"/>
          </ac:spMkLst>
        </pc:spChg>
        <pc:spChg chg="add mod">
          <ac:chgData name="Ann Mary Binu1" userId="197a4ede-7614-4179-a1d0-28b31d334b6a" providerId="ADAL" clId="{999C9A29-02FC-4EB9-9803-E6CB177E8C7E}" dt="2024-02-13T12:57:53.188" v="511" actId="1076"/>
          <ac:spMkLst>
            <pc:docMk/>
            <pc:sldMk cId="2566836335" sldId="300"/>
            <ac:spMk id="17" creationId="{56EEEC70-23D8-738E-60F7-6217A4FE3145}"/>
          </ac:spMkLst>
        </pc:spChg>
        <pc:spChg chg="add mod">
          <ac:chgData name="Ann Mary Binu1" userId="197a4ede-7614-4179-a1d0-28b31d334b6a" providerId="ADAL" clId="{999C9A29-02FC-4EB9-9803-E6CB177E8C7E}" dt="2024-02-13T12:57:59.458" v="513" actId="1076"/>
          <ac:spMkLst>
            <pc:docMk/>
            <pc:sldMk cId="2566836335" sldId="300"/>
            <ac:spMk id="18" creationId="{C1445A25-844A-5257-735C-9934E225D194}"/>
          </ac:spMkLst>
        </pc:spChg>
      </pc:sldChg>
      <pc:sldChg chg="new del">
        <pc:chgData name="Ann Mary Binu1" userId="197a4ede-7614-4179-a1d0-28b31d334b6a" providerId="ADAL" clId="{999C9A29-02FC-4EB9-9803-E6CB177E8C7E}" dt="2024-02-13T12:15:10.552" v="1" actId="2696"/>
        <pc:sldMkLst>
          <pc:docMk/>
          <pc:sldMk cId="3220709472" sldId="300"/>
        </pc:sldMkLst>
      </pc:sldChg>
    </pc:docChg>
  </pc:docChgLst>
  <pc:docChgLst>
    <pc:chgData name="Ann Mary Binu1" userId="S::anmarybi@rmplc.net::197a4ede-7614-4179-a1d0-28b31d334b6a" providerId="AD" clId="Web-{77424856-D98E-45FC-880A-11CC004E3D88}"/>
    <pc:docChg chg="sldOrd">
      <pc:chgData name="Ann Mary Binu1" userId="S::anmarybi@rmplc.net::197a4ede-7614-4179-a1d0-28b31d334b6a" providerId="AD" clId="Web-{77424856-D98E-45FC-880A-11CC004E3D88}" dt="2024-02-13T12:09:29.905" v="0"/>
      <pc:docMkLst>
        <pc:docMk/>
      </pc:docMkLst>
      <pc:sldChg chg="ord">
        <pc:chgData name="Ann Mary Binu1" userId="S::anmarybi@rmplc.net::197a4ede-7614-4179-a1d0-28b31d334b6a" providerId="AD" clId="Web-{77424856-D98E-45FC-880A-11CC004E3D88}" dt="2024-02-13T12:09:29.905" v="0"/>
        <pc:sldMkLst>
          <pc:docMk/>
          <pc:sldMk cId="3772188448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2/13/2024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9403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1229657"/>
            <a:ext cx="6326921" cy="2057441"/>
          </a:xfrm>
        </p:spPr>
        <p:txBody>
          <a:bodyPr/>
          <a:lstStyle/>
          <a:p>
            <a:pPr algn="ctr"/>
            <a:r>
              <a:rPr lang="en-US" dirty="0"/>
              <a:t>EDUTECH</a:t>
            </a:r>
            <a:br>
              <a:rPr lang="en-US" dirty="0"/>
            </a:br>
            <a:r>
              <a:rPr lang="en-US" dirty="0"/>
              <a:t> MANAGEMENT SYSTEM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29074" y="3429000"/>
            <a:ext cx="4577762" cy="313906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: F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Neethu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Resmi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(Scrum Master)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Mubeena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Jesfar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Alan P Nath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Ann Mary Binu</a:t>
            </a:r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8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2311" t="-5406" r="22311" b="-5406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439E04C-44FD-170E-0560-C1CBA37F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2013" y="642508"/>
            <a:ext cx="5114365" cy="647887"/>
          </a:xfrm>
        </p:spPr>
        <p:txBody>
          <a:bodyPr/>
          <a:lstStyle/>
          <a:p>
            <a:r>
              <a:rPr lang="en-IN" dirty="0"/>
              <a:t>ADMIN </a:t>
            </a:r>
            <a:br>
              <a:rPr lang="en-IN" dirty="0"/>
            </a:br>
            <a:r>
              <a:rPr lang="en-IN" sz="4000" dirty="0"/>
              <a:t>FLOW</a:t>
            </a:r>
            <a:r>
              <a:rPr lang="en-IN" dirty="0"/>
              <a:t> CHART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E9D2A5-A702-9369-15AA-BBE2C9B18036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0A459A5-9E04-04CC-FD04-D268ECD5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0"/>
            <a:ext cx="807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54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ACA7F41-C390-3955-3A13-A5B8775FF421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C58A0E8-E474-06FD-42E4-6F49D3301FE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48448402-3B8C-D06D-84E5-90EBC3815D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6E29B67C-5ED8-F253-37E1-E3D6CD9A8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9000"/>
            <a:ext cx="4455459" cy="377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B67EF8-FFE8-CD4A-B11C-BA5B50D8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59" y="137160"/>
            <a:ext cx="9728082" cy="6080760"/>
          </a:xfrm>
          <a:prstGeom prst="rect">
            <a:avLst/>
          </a:prstGeom>
        </p:spPr>
      </p:pic>
      <p:sp>
        <p:nvSpPr>
          <p:cNvPr id="21" name="AutoShape 12">
            <a:extLst>
              <a:ext uri="{FF2B5EF4-FFF2-40B4-BE49-F238E27FC236}">
                <a16:creationId xmlns:a16="http://schemas.microsoft.com/office/drawing/2014/main" id="{741DB44A-9875-1997-87E4-4308362311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4455459" cy="377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AF94C2E-F8D3-9E47-C0C4-845F6238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5" y="356161"/>
            <a:ext cx="4525977" cy="1936377"/>
          </a:xfrm>
        </p:spPr>
        <p:txBody>
          <a:bodyPr/>
          <a:lstStyle/>
          <a:p>
            <a:r>
              <a:rPr lang="en-IN" dirty="0"/>
              <a:t>TEACHER FLOW CHART</a:t>
            </a:r>
          </a:p>
        </p:txBody>
      </p:sp>
    </p:spTree>
    <p:extLst>
      <p:ext uri="{BB962C8B-B14F-4D97-AF65-F5344CB8AC3E}">
        <p14:creationId xmlns:p14="http://schemas.microsoft.com/office/powerpoint/2010/main" val="335314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02C8BC-F0C0-E278-7F74-4BD17A85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1" y="274955"/>
            <a:ext cx="4114801" cy="1741581"/>
          </a:xfrm>
        </p:spPr>
        <p:txBody>
          <a:bodyPr/>
          <a:lstStyle/>
          <a:p>
            <a:r>
              <a:rPr lang="en-IN" dirty="0"/>
              <a:t>STUDENT </a:t>
            </a:r>
            <a:br>
              <a:rPr lang="en-IN" dirty="0"/>
            </a:br>
            <a:r>
              <a:rPr lang="en-IN" dirty="0"/>
              <a:t>FLOW CHART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D1A39AA-7A66-219D-27FE-3BB65686600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760C496-3762-C86D-89F0-E728673656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9AD234-B4EC-3F45-F635-B4554675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74786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8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878" y="2252546"/>
            <a:ext cx="6449122" cy="1538946"/>
          </a:xfrm>
        </p:spPr>
        <p:txBody>
          <a:bodyPr/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/>
          <a:srcRect l="9923" t="-4235" r="9923" b="-4235"/>
          <a:stretch/>
        </p:blipFill>
        <p:spPr>
          <a:xfrm>
            <a:off x="2754948" y="2502098"/>
            <a:ext cx="1465839" cy="1289393"/>
          </a:xfrm>
        </p:spPr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14" y="2510300"/>
            <a:ext cx="4253399" cy="174011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Modules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6699" y="6217919"/>
            <a:ext cx="4114800" cy="365125"/>
          </a:xfrm>
        </p:spPr>
        <p:txBody>
          <a:bodyPr/>
          <a:lstStyle/>
          <a:p>
            <a:r>
              <a:rPr lang="en-US" dirty="0" err="1"/>
              <a:t>EduTech</a:t>
            </a:r>
            <a:r>
              <a:rPr lang="en-US" dirty="0"/>
              <a:t> Management System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ADC991-8880-F748-10ED-2B8BFF4B17DB}"/>
              </a:ext>
            </a:extLst>
          </p:cNvPr>
          <p:cNvSpPr txBox="1"/>
          <p:nvPr/>
        </p:nvSpPr>
        <p:spPr>
          <a:xfrm>
            <a:off x="5374888" y="3077737"/>
            <a:ext cx="1694985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Solutions</a:t>
            </a:r>
            <a:endParaRPr lang="en-US" sz="1800" dirty="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519F78-FB4A-F441-99D0-9214C66604D6}"/>
              </a:ext>
            </a:extLst>
          </p:cNvPr>
          <p:cNvSpPr txBox="1"/>
          <p:nvPr/>
        </p:nvSpPr>
        <p:spPr>
          <a:xfrm>
            <a:off x="6274027" y="4716966"/>
            <a:ext cx="191312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Non-</a:t>
            </a:r>
            <a:r>
              <a:rPr lang="en-US" dirty="0"/>
              <a:t>Functional Requirements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EF6AED-1335-F1AB-BFC3-BA698606A287}"/>
              </a:ext>
            </a:extLst>
          </p:cNvPr>
          <p:cNvSpPr txBox="1"/>
          <p:nvPr/>
        </p:nvSpPr>
        <p:spPr>
          <a:xfrm>
            <a:off x="10560205" y="4716966"/>
            <a:ext cx="150541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7F739E-7DCE-64C0-8198-54709B32DBD3}"/>
              </a:ext>
            </a:extLst>
          </p:cNvPr>
          <p:cNvSpPr txBox="1"/>
          <p:nvPr/>
        </p:nvSpPr>
        <p:spPr>
          <a:xfrm>
            <a:off x="10560205" y="1177636"/>
            <a:ext cx="16317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a typeface="微软雅黑"/>
                <a:cs typeface="Posterama" panose="020B0504020200020000" pitchFamily="34" charset="0"/>
              </a:rPr>
              <a:t>Requirements</a:t>
            </a:r>
            <a:endParaRPr lang="en-US" sz="1800" dirty="0"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26" y="947854"/>
            <a:ext cx="6366098" cy="1014761"/>
          </a:xfrm>
        </p:spPr>
        <p:txBody>
          <a:bodyPr/>
          <a:lstStyle/>
          <a:p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NEXUS UNIVERSITY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57726" y="3435546"/>
            <a:ext cx="5117162" cy="278237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 err="1"/>
              <a:t>EduTech</a:t>
            </a:r>
            <a:r>
              <a:rPr lang="en-US" dirty="0"/>
              <a:t> Management System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3824" y="691376"/>
            <a:ext cx="5568176" cy="5642517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6736" y="311581"/>
            <a:ext cx="1710766" cy="165103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0C87A-64B2-EC75-DAA1-69EF0145BA1E}"/>
              </a:ext>
            </a:extLst>
          </p:cNvPr>
          <p:cNvSpPr txBox="1"/>
          <p:nvPr/>
        </p:nvSpPr>
        <p:spPr>
          <a:xfrm>
            <a:off x="89209" y="2129883"/>
            <a:ext cx="6534615" cy="41088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u="sng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Mission</a:t>
            </a:r>
            <a:r>
              <a:rPr lang="en-US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: Academic excellence, Innovation and Global impact, Continuous improvement and strategic expansion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u="sng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Educational Approach: </a:t>
            </a:r>
            <a:r>
              <a:rPr lang="en-US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Uses cutting-edge technologies for students.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u="sng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Focus Areas</a:t>
            </a:r>
            <a:r>
              <a:rPr lang="en-US" sz="18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:  Intellectual curiosity, Leadership Skills, Empowers student success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u="sng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Global Recognition</a:t>
            </a:r>
            <a:r>
              <a:rPr lang="en-US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: Committed to empowering future generation of leaders and innovators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u="sng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Core </a:t>
            </a:r>
            <a:r>
              <a:rPr lang="en-US" u="sng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values:</a:t>
            </a:r>
            <a:r>
              <a:rPr lang="en-US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Integrity ,Excellence, Inclusivity</a:t>
            </a:r>
            <a:endParaRPr lang="en-US" sz="18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1800" u="sng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75923" y="2498099"/>
            <a:ext cx="3057236" cy="1512623"/>
          </a:xfrm>
        </p:spPr>
        <p:txBody>
          <a:bodyPr/>
          <a:lstStyle/>
          <a:p>
            <a:r>
              <a:rPr lang="en-US" sz="4400"/>
              <a:t>PROBLEM STATEMENT</a:t>
            </a:r>
          </a:p>
          <a:p>
            <a:endParaRPr lang="en-US" sz="440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F0CEC-D43F-8DF5-D0E8-F14D1301F61A}"/>
              </a:ext>
            </a:extLst>
          </p:cNvPr>
          <p:cNvSpPr txBox="1"/>
          <p:nvPr/>
        </p:nvSpPr>
        <p:spPr>
          <a:xfrm>
            <a:off x="5742878" y="1315844"/>
            <a:ext cx="6311590" cy="2124684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centralized software solution hampers productivity in administrative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academic and student service operations</a:t>
            </a: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in disjointed service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nefficient data management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ifficulty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m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anaging student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nformation, teacher administration and class/curriculum overview.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81446-BF40-EDFF-80EA-FE9D4E293067}"/>
              </a:ext>
            </a:extLst>
          </p:cNvPr>
          <p:cNvSpPr txBox="1"/>
          <p:nvPr/>
        </p:nvSpPr>
        <p:spPr>
          <a:xfrm>
            <a:off x="836341" y="6445405"/>
            <a:ext cx="308888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 err="1">
                <a:ea typeface="微软雅黑"/>
                <a:cs typeface="Posterama" panose="020B0504020200020000" pitchFamily="34" charset="0"/>
              </a:rPr>
              <a:t>EduTec</a:t>
            </a:r>
            <a:r>
              <a:rPr lang="en-US" sz="1200" dirty="0">
                <a:ea typeface="微软雅黑"/>
                <a:cs typeface="Posterama" panose="020B0504020200020000" pitchFamily="34" charset="0"/>
              </a:rPr>
              <a:t> Management System  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210" y="238010"/>
            <a:ext cx="6411951" cy="77799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SOLUTION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 err="1"/>
              <a:t>EduTech</a:t>
            </a:r>
            <a:r>
              <a:rPr lang="en-US" dirty="0"/>
              <a:t> Management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D2A8F-3272-E4B5-8AA4-7B72F64ECD16}"/>
              </a:ext>
            </a:extLst>
          </p:cNvPr>
          <p:cNvSpPr txBox="1"/>
          <p:nvPr/>
        </p:nvSpPr>
        <p:spPr>
          <a:xfrm>
            <a:off x="120073" y="1385455"/>
            <a:ext cx="11647054" cy="55707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 centralized student information management Module to store and retrieve data efficiently, Leveraging SQL server for robust database management.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a module for class, allowing administrators to manage class schedules, allocate resources, and update curricula dynamically.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real-time analytics and reporting features to empower administrators with insights for informed decision-making.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Accessible to students through the user-friendly interface, providing insights into grades, attendance, and overall performance.</a:t>
            </a:r>
          </a:p>
          <a:p>
            <a:br>
              <a:rPr lang="en-US" sz="2400" dirty="0"/>
            </a:b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endParaRPr lang="en-US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190171"/>
            <a:ext cx="6599429" cy="860302"/>
          </a:xfrm>
        </p:spPr>
        <p:txBody>
          <a:bodyPr/>
          <a:lstStyle/>
          <a:p>
            <a:r>
              <a:rPr lang="en-US" dirty="0"/>
              <a:t>             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BA2B5-00AB-DB0D-3AE0-8A70124960C8}"/>
              </a:ext>
            </a:extLst>
          </p:cNvPr>
          <p:cNvSpPr txBox="1"/>
          <p:nvPr/>
        </p:nvSpPr>
        <p:spPr>
          <a:xfrm>
            <a:off x="3807534" y="1364317"/>
            <a:ext cx="8517470" cy="9371796"/>
          </a:xfrm>
          <a:prstGeom prst="rect">
            <a:avLst/>
          </a:prstGeom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Module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Form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Form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Recovery Mechanism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Management Module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Details for students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Generation Mechanism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Management Module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Mechanism for Classes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Details for teachers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Management Module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Classes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Details for individual classes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Tracking Module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Attendance for students and teachers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Reports for attendance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Examination Module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Exams for specific classes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Results and publish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Module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Notifications to relevant parties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Announcements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633DD495-EF02-EE14-845A-71B57812B733}"/>
              </a:ext>
            </a:extLst>
          </p:cNvPr>
          <p:cNvSpPr txBox="1">
            <a:spLocks/>
          </p:cNvSpPr>
          <p:nvPr/>
        </p:nvSpPr>
        <p:spPr>
          <a:xfrm>
            <a:off x="4550704" y="203415"/>
            <a:ext cx="6623561" cy="747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4" y="579863"/>
            <a:ext cx="6317671" cy="75017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 err="1"/>
              <a:t>EduTech</a:t>
            </a:r>
            <a:r>
              <a:rPr lang="en-US" dirty="0"/>
              <a:t>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029AB0-1E02-BF96-E350-689AB398393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23164" y="1561414"/>
            <a:ext cx="6429597" cy="3966549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Security: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system, user authentication will be done by login by username and password and classified by user type. 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Easy tracking of records and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updation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can be done.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is very Interactive</a:t>
            </a:r>
          </a:p>
          <a:p>
            <a:pPr rtl="0"/>
            <a:r>
              <a:rPr lang="en-US" sz="2000" dirty="0">
                <a:effectLst/>
                <a:latin typeface="-apple-system"/>
              </a:rPr>
              <a:t> 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64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10537042" cy="1244358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AC6BDF-7FF9-5744-7C20-FE414ADDFDCB}"/>
              </a:ext>
            </a:extLst>
          </p:cNvPr>
          <p:cNvSpPr txBox="1"/>
          <p:nvPr/>
        </p:nvSpPr>
        <p:spPr>
          <a:xfrm>
            <a:off x="3568390" y="1538868"/>
            <a:ext cx="7471317" cy="32778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Password Recovery: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Number Verification, Email Verification, Captcha.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Remember User Credentials, Forgot Password, Password Change in a period.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Portals: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and Teachers.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 based on Student performance.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Leader Board based on student's performance.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49AF5E-8029-BC22-C729-4F6D8D0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07" y="472871"/>
            <a:ext cx="6567208" cy="653344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BFA0F2-A2AD-A326-EA09-4EC090F1C65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C90FE-21FD-85A6-9FC8-0F2F48463AD3}"/>
              </a:ext>
            </a:extLst>
          </p:cNvPr>
          <p:cNvSpPr txBox="1"/>
          <p:nvPr/>
        </p:nvSpPr>
        <p:spPr>
          <a:xfrm>
            <a:off x="2444904" y="1411487"/>
            <a:ext cx="609414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technologies</a:t>
            </a: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FEFA0-3824-320D-C9ED-5F7BF7EA97D3}"/>
              </a:ext>
            </a:extLst>
          </p:cNvPr>
          <p:cNvSpPr txBox="1"/>
          <p:nvPr/>
        </p:nvSpPr>
        <p:spPr>
          <a:xfrm>
            <a:off x="3434574" y="2179484"/>
            <a:ext cx="5104470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Asp.Net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Framework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EEEC70-23D8-738E-60F7-6217A4FE3145}"/>
              </a:ext>
            </a:extLst>
          </p:cNvPr>
          <p:cNvSpPr txBox="1"/>
          <p:nvPr/>
        </p:nvSpPr>
        <p:spPr>
          <a:xfrm>
            <a:off x="2444904" y="3632678"/>
            <a:ext cx="609414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technologies</a:t>
            </a: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445A25-844A-5257-735C-9934E225D194}"/>
              </a:ext>
            </a:extLst>
          </p:cNvPr>
          <p:cNvSpPr txBox="1"/>
          <p:nvPr/>
        </p:nvSpPr>
        <p:spPr>
          <a:xfrm>
            <a:off x="3434574" y="4276516"/>
            <a:ext cx="5104470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vite.js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363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5d12420-be3a-4539-9e00-7bedcc8f5c8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0B4D9867463E4D8E765CAD0A3E9E90" ma:contentTypeVersion="14" ma:contentTypeDescription="Create a new document." ma:contentTypeScope="" ma:versionID="3f08f7380074f068f5db2f4e4e181ba0">
  <xsd:schema xmlns:xsd="http://www.w3.org/2001/XMLSchema" xmlns:xs="http://www.w3.org/2001/XMLSchema" xmlns:p="http://schemas.microsoft.com/office/2006/metadata/properties" xmlns:ns3="d5d12420-be3a-4539-9e00-7bedcc8f5c86" xmlns:ns4="d66d81b3-671d-4628-92ea-9ca302d517c2" targetNamespace="http://schemas.microsoft.com/office/2006/metadata/properties" ma:root="true" ma:fieldsID="a551e858bb6ef707249a4938f66d368f" ns3:_="" ns4:_="">
    <xsd:import namespace="d5d12420-be3a-4539-9e00-7bedcc8f5c86"/>
    <xsd:import namespace="d66d81b3-671d-4628-92ea-9ca302d517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CR" minOccurs="0"/>
                <xsd:element ref="ns3:MediaServiceDateTaken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d12420-be3a-4539-9e00-7bedcc8f5c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d81b3-671d-4628-92ea-9ca302d517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documentManagement/types"/>
    <ds:schemaRef ds:uri="d66d81b3-671d-4628-92ea-9ca302d517c2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d5d12420-be3a-4539-9e00-7bedcc8f5c86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0112BE-AA3A-4232-ADD0-3E3C6C1215B3}">
  <ds:schemaRefs>
    <ds:schemaRef ds:uri="d5d12420-be3a-4539-9e00-7bedcc8f5c86"/>
    <ds:schemaRef ds:uri="d66d81b3-671d-4628-92ea-9ca302d517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477</TotalTime>
  <Words>484</Words>
  <Application>Microsoft Office PowerPoint</Application>
  <PresentationFormat>Widescreen</PresentationFormat>
  <Paragraphs>138</Paragraphs>
  <Slides>13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等线</vt:lpstr>
      <vt:lpstr>微软雅黑</vt:lpstr>
      <vt:lpstr>Abadi</vt:lpstr>
      <vt:lpstr>-apple-system</vt:lpstr>
      <vt:lpstr>Arial</vt:lpstr>
      <vt:lpstr>Calibri</vt:lpstr>
      <vt:lpstr>Posterama</vt:lpstr>
      <vt:lpstr>Posterama Text Black</vt:lpstr>
      <vt:lpstr>Posterama Text SemiBold</vt:lpstr>
      <vt:lpstr>Times New Roman</vt:lpstr>
      <vt:lpstr>Custom​​</vt:lpstr>
      <vt:lpstr>EDUTECH  MANAGEMENT SYSTEM</vt:lpstr>
      <vt:lpstr>      AGENDA</vt:lpstr>
      <vt:lpstr>INTRODUCTION OF NEXUS UNIVERSITY</vt:lpstr>
      <vt:lpstr>PowerPoint Presentation</vt:lpstr>
      <vt:lpstr>               SOLUTION</vt:lpstr>
      <vt:lpstr>              </vt:lpstr>
      <vt:lpstr>NON-FUNCTIONAL REQUIREMENTS</vt:lpstr>
      <vt:lpstr>   FEATURES</vt:lpstr>
      <vt:lpstr>Technologies Used</vt:lpstr>
      <vt:lpstr>ADMIN  FLOW CHART</vt:lpstr>
      <vt:lpstr>TEACHER FLOW CHART</vt:lpstr>
      <vt:lpstr>STUDENT  FLOW CHART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EduTech  Management System</dc:title>
  <dc:creator>Ann Mary Binu1</dc:creator>
  <cp:lastModifiedBy>Ann Mary Binu1</cp:lastModifiedBy>
  <cp:revision>7</cp:revision>
  <dcterms:created xsi:type="dcterms:W3CDTF">2024-02-01T06:42:43Z</dcterms:created>
  <dcterms:modified xsi:type="dcterms:W3CDTF">2024-02-13T13:01:00Z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0x010100630B4D9867463E4D8E765CAD0A3E9E90</vt:lpwstr>
  </property>
</Properties>
</file>